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hyperlink" Target="http://ichigojam.net/IchigoJam.html" TargetMode="Externa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6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tif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image" Target="../media/image71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23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tif"/><Relationship Id="rId3" Type="http://schemas.openxmlformats.org/officeDocument/2006/relationships/hyperlink" Target="https://yrm006.wordpress.com/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27.tif"/><Relationship Id="rId5" Type="http://schemas.openxmlformats.org/officeDocument/2006/relationships/image" Target="../media/image82.png"/><Relationship Id="rId6" Type="http://schemas.openxmlformats.org/officeDocument/2006/relationships/image" Target="../media/image28.tif"/><Relationship Id="rId7" Type="http://schemas.openxmlformats.org/officeDocument/2006/relationships/image" Target="../media/image29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9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9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3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9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tif"/><Relationship Id="rId6" Type="http://schemas.openxmlformats.org/officeDocument/2006/relationships/image" Target="../media/image2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2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1.tif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image" Target="../media/image10.tif"/><Relationship Id="rId4" Type="http://schemas.openxmlformats.org/officeDocument/2006/relationships/image" Target="../media/image30.png"/><Relationship Id="rId5" Type="http://schemas.openxmlformats.org/officeDocument/2006/relationships/image" Target="../media/image1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3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Relationship Id="rId3" Type="http://schemas.openxmlformats.org/officeDocument/2006/relationships/image" Target="../media/image16.png"/><Relationship Id="rId4" Type="http://schemas.openxmlformats.org/officeDocument/2006/relationships/image" Target="../media/image3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Relationship Id="rId3" Type="http://schemas.openxmlformats.org/officeDocument/2006/relationships/image" Target="../media/image16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38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16.png"/><Relationship Id="rId8" Type="http://schemas.openxmlformats.org/officeDocument/2006/relationships/image" Target="../media/image4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(IchigoDake + IchigoDyhook)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09" name="Group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0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0" name="Rectangle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2" name="ディスプレイ…"/>
          <p:cNvSpPr txBox="1"/>
          <p:nvPr/>
        </p:nvSpPr>
        <p:spPr>
          <a:xfrm>
            <a:off x="4575263" y="6273800"/>
            <a:ext cx="715320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</p:txBody>
      </p:sp>
      <p:sp>
        <p:nvSpPr>
          <p:cNvPr id="313" name="IchigoDyhook"/>
          <p:cNvSpPr txBox="1"/>
          <p:nvPr/>
        </p:nvSpPr>
        <p:spPr>
          <a:xfrm>
            <a:off x="8356555" y="3206750"/>
            <a:ext cx="37074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IchigoDyhook</a:t>
            </a:r>
          </a:p>
        </p:txBody>
      </p:sp>
      <p:sp>
        <p:nvSpPr>
          <p:cNvPr id="314" name="いちごだいふく"/>
          <p:cNvSpPr txBox="1"/>
          <p:nvPr/>
        </p:nvSpPr>
        <p:spPr>
          <a:xfrm>
            <a:off x="9099022" y="2804583"/>
            <a:ext cx="2247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いちごだいふく</a:t>
            </a:r>
          </a:p>
        </p:txBody>
      </p:sp>
      <p:sp>
        <p:nvSpPr>
          <p:cNvPr id="315" name="Line"/>
          <p:cNvSpPr/>
          <p:nvPr/>
        </p:nvSpPr>
        <p:spPr>
          <a:xfrm flipH="1" flipV="1">
            <a:off x="3931973" y="2343943"/>
            <a:ext cx="462228" cy="433625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6" name="Line"/>
          <p:cNvSpPr/>
          <p:nvPr/>
        </p:nvSpPr>
        <p:spPr>
          <a:xfrm flipH="1" flipV="1">
            <a:off x="3357694" y="5017192"/>
            <a:ext cx="1036506" cy="2619742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7" name="Line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147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156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150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1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2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3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4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5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62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157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8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9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0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1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63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164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165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166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167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168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169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170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175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176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1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190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191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192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196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 ()</a:t>
            </a:r>
          </a:p>
        </p:txBody>
      </p:sp>
      <p:sp>
        <p:nvSpPr>
          <p:cNvPr id="1197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200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201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202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203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204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205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206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207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208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209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210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211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212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213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214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215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216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217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218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219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220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221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222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223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224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225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226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227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228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229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230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231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232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239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2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6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24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2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25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7" name="Arrow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8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29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244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249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252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ノートPCがもらえる！？"/>
          <p:cNvSpPr txBox="1"/>
          <p:nvPr/>
        </p:nvSpPr>
        <p:spPr>
          <a:xfrm>
            <a:off x="7834154" y="3352679"/>
            <a:ext cx="44535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257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2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2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267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268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Apple I (1976)…"/>
          <p:cNvSpPr txBox="1"/>
          <p:nvPr/>
        </p:nvSpPr>
        <p:spPr>
          <a:xfrm>
            <a:off x="7637611" y="829733"/>
            <a:ext cx="4460578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271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272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5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8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280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ネットで時空を越えた学び合い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ネットで時空を越えた学び合い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1290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1291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8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36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3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37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9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0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1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293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4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5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6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7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298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1299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300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高度IT人材</a:t>
              </a:r>
            </a:p>
          </p:txBody>
        </p:sp>
      </p:grpSp>
      <p:sp>
        <p:nvSpPr>
          <p:cNvPr id="1302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303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1304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1305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1306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309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3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311" name="株式会社 B Inc. 代表取締役社長 福野泰介…"/>
          <p:cNvSpPr txBox="1"/>
          <p:nvPr/>
        </p:nvSpPr>
        <p:spPr>
          <a:xfrm>
            <a:off x="4355035" y="8512509"/>
            <a:ext cx="538235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B Inc.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312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314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3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4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45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48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9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5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5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57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60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5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4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9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70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74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75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79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7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0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060164" y="45555"/>
            <a:ext cx="4884472" cy="7621743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IchigoDake"/>
          <p:cNvSpPr txBox="1"/>
          <p:nvPr/>
        </p:nvSpPr>
        <p:spPr>
          <a:xfrm>
            <a:off x="5147077" y="825845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384" name="いちごだけ"/>
          <p:cNvSpPr txBox="1"/>
          <p:nvPr/>
        </p:nvSpPr>
        <p:spPr>
          <a:xfrm>
            <a:off x="5863662" y="454953"/>
            <a:ext cx="163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いちごだけ</a:t>
            </a:r>
          </a:p>
        </p:txBody>
      </p:sp>
      <p:sp>
        <p:nvSpPr>
          <p:cNvPr id="385" name="この LED を…"/>
          <p:cNvSpPr txBox="1"/>
          <p:nvPr>
            <p:ph type="title"/>
          </p:nvPr>
        </p:nvSpPr>
        <p:spPr>
          <a:xfrm>
            <a:off x="4207272" y="7450929"/>
            <a:ext cx="8879615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  <p:sp>
        <p:nvSpPr>
          <p:cNvPr id="386" name="Arrow"/>
          <p:cNvSpPr/>
          <p:nvPr/>
        </p:nvSpPr>
        <p:spPr>
          <a:xfrm rot="16200000">
            <a:off x="7783380" y="55067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8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7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0492" y="1450686"/>
            <a:ext cx="565160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0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0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0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1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1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12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6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1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3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4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4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5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7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6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83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48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48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8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488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1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9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9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497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499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:</a:t>
            </a:r>
            <a:br/>
          </a:p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;</a:t>
            </a:r>
          </a:p>
        </p:txBody>
      </p:sp>
      <p:sp>
        <p:nvSpPr>
          <p:cNvPr id="500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01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Circle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5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06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09" name="けしたいときはバックスペース…"/>
          <p:cNvSpPr txBox="1"/>
          <p:nvPr/>
        </p:nvSpPr>
        <p:spPr>
          <a:xfrm>
            <a:off x="869314" y="7721600"/>
            <a:ext cx="1126617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10" name="Rectangle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19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1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0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21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4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26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7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28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29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0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6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37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38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42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39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0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1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3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46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8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9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2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55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56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65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0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67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6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73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8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75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7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5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83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84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87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97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9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8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99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05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0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6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07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08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9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10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3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14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15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16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17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</a:t>
            </a: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620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21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25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22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3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4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26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32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33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42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3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46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4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9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50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1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52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5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6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57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58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59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0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65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8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6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7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7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85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94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695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02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9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86" y="-111625"/>
            <a:ext cx="4016627" cy="6267555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これがコンピューター！…"/>
          <p:cNvSpPr txBox="1"/>
          <p:nvPr>
            <p:ph type="title"/>
          </p:nvPr>
        </p:nvSpPr>
        <p:spPr>
          <a:xfrm>
            <a:off x="2298038" y="6612729"/>
            <a:ext cx="8879616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4" name="Arrow"/>
          <p:cNvSpPr/>
          <p:nvPr/>
        </p:nvSpPr>
        <p:spPr>
          <a:xfrm rot="16200000">
            <a:off x="5465530" y="4796177"/>
            <a:ext cx="207373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5" name="（IchigoDakeは980円〜）"/>
          <p:cNvSpPr txBox="1"/>
          <p:nvPr/>
        </p:nvSpPr>
        <p:spPr>
          <a:xfrm>
            <a:off x="2298038" y="8766702"/>
            <a:ext cx="8879616" cy="93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（IchigoDakeは980円〜）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1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22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23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7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8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32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2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3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43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6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50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4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756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75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5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57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61" name="Arrow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62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763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148" y="584836"/>
            <a:ext cx="4221481" cy="65872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IchigoDake"/>
          <p:cNvSpPr txBox="1"/>
          <p:nvPr/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767" name="ボタンをおしっぱなし"/>
          <p:cNvSpPr txBox="1"/>
          <p:nvPr/>
        </p:nvSpPr>
        <p:spPr>
          <a:xfrm>
            <a:off x="5796938" y="8170333"/>
            <a:ext cx="646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ボタンをおしっぱなし</a:t>
            </a:r>
          </a:p>
        </p:txBody>
      </p:sp>
      <p:sp>
        <p:nvSpPr>
          <p:cNvPr id="768" name="Arrow"/>
          <p:cNvSpPr/>
          <p:nvPr/>
        </p:nvSpPr>
        <p:spPr>
          <a:xfrm rot="16200000">
            <a:off x="8326966" y="6321838"/>
            <a:ext cx="1395546" cy="139554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85655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2" name="Arrow"/>
          <p:cNvSpPr/>
          <p:nvPr/>
        </p:nvSpPr>
        <p:spPr>
          <a:xfrm rot="10800000"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3" name="さす"/>
          <p:cNvSpPr txBox="1"/>
          <p:nvPr/>
        </p:nvSpPr>
        <p:spPr>
          <a:xfrm>
            <a:off x="11105472" y="5346700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774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  <p:sp>
        <p:nvSpPr>
          <p:cNvPr id="775" name="Rounded Rectangle"/>
          <p:cNvSpPr/>
          <p:nvPr/>
        </p:nvSpPr>
        <p:spPr>
          <a:xfrm>
            <a:off x="9409228" y="3271162"/>
            <a:ext cx="2152122" cy="810486"/>
          </a:xfrm>
          <a:prstGeom prst="roundRect">
            <a:avLst>
              <a:gd name="adj" fmla="val 49906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6" name="Rounded Rectangle"/>
          <p:cNvSpPr/>
          <p:nvPr/>
        </p:nvSpPr>
        <p:spPr>
          <a:xfrm>
            <a:off x="9531995" y="3410862"/>
            <a:ext cx="533137" cy="515759"/>
          </a:xfrm>
          <a:prstGeom prst="roundRect">
            <a:avLst>
              <a:gd name="adj" fmla="val 4179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7" name="Arrow"/>
          <p:cNvSpPr/>
          <p:nvPr/>
        </p:nvSpPr>
        <p:spPr>
          <a:xfrm rot="5400000">
            <a:off x="9249701" y="1772830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8" name="ボタンを…"/>
          <p:cNvSpPr txBox="1"/>
          <p:nvPr/>
        </p:nvSpPr>
        <p:spPr>
          <a:xfrm>
            <a:off x="10274511" y="1670205"/>
            <a:ext cx="2690623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grpSp>
        <p:nvGrpSpPr>
          <p:cNvPr id="785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783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77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82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84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97934" y="425913"/>
            <a:ext cx="6802042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DakeCap…"/>
          <p:cNvSpPr txBox="1"/>
          <p:nvPr/>
        </p:nvSpPr>
        <p:spPr>
          <a:xfrm>
            <a:off x="601777" y="804599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DakeCap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（でんげんだけきばん）</a:t>
            </a:r>
          </a:p>
        </p:txBody>
      </p:sp>
      <p:pic>
        <p:nvPicPr>
          <p:cNvPr id="7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8892743" y="1772170"/>
            <a:ext cx="2568521" cy="4007927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IchigoDake…"/>
          <p:cNvSpPr txBox="1"/>
          <p:nvPr/>
        </p:nvSpPr>
        <p:spPr>
          <a:xfrm>
            <a:off x="8213311" y="753799"/>
            <a:ext cx="42291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（コンピューター）</a:t>
            </a:r>
          </a:p>
        </p:txBody>
      </p:sp>
      <p:sp>
        <p:nvSpPr>
          <p:cNvPr id="791" name="Arrow"/>
          <p:cNvSpPr/>
          <p:nvPr/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9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1331" y="5553867"/>
            <a:ext cx="4007928" cy="4007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7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79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03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799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00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01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02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05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06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09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815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825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21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2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3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4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44324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4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32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2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33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5" name="Arrow"/>
          <p:cNvSpPr/>
          <p:nvPr/>
        </p:nvSpPr>
        <p:spPr>
          <a:xfrm flipH="1"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6" name="OFF"/>
          <p:cNvSpPr txBox="1"/>
          <p:nvPr/>
        </p:nvSpPr>
        <p:spPr>
          <a:xfrm>
            <a:off x="6655834" y="131233"/>
            <a:ext cx="11210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5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43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3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44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46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7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8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8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853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8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6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860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5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86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3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84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8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876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8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881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8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6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88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89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9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897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901" name="Group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89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02" name="Arrow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0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Circle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5" name="Circle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6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907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908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909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10" name="Arrow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1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912" name="Circle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9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917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91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0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923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924" name="Arrow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5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929" name="Group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92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3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935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936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</p:txBody>
      </p:sp>
      <p:sp>
        <p:nvSpPr>
          <p:cNvPr id="939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5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7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8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940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941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942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94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4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953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954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955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56" name="Arrow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7" name="Arrow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8" name="Arrow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9" name="Arrow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0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61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962" name="Arrow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66" name="Group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96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67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970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71" name="Arrow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2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976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977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78" name="Arrow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9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980" name="Arrow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1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82" name="Arrow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3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984" name="Arrow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5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86" name="Arrow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7" name="Arrow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91" name="Group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988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9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0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92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995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998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99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0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0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01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018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0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36 X=X-BTN(28)+BTN(29)"/>
          <p:cNvSpPr txBox="1"/>
          <p:nvPr/>
        </p:nvSpPr>
        <p:spPr>
          <a:xfrm>
            <a:off x="1429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024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025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026" name="(Shift+=)…"/>
          <p:cNvSpPr txBox="1"/>
          <p:nvPr/>
        </p:nvSpPr>
        <p:spPr>
          <a:xfrm>
            <a:off x="72943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027" name="Arrow"/>
          <p:cNvSpPr/>
          <p:nvPr/>
        </p:nvSpPr>
        <p:spPr>
          <a:xfrm rot="16200000">
            <a:off x="81015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8" name="かっこ…"/>
          <p:cNvSpPr txBox="1"/>
          <p:nvPr/>
        </p:nvSpPr>
        <p:spPr>
          <a:xfrm>
            <a:off x="47416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29" name="Arrow"/>
          <p:cNvSpPr/>
          <p:nvPr/>
        </p:nvSpPr>
        <p:spPr>
          <a:xfrm flipH="1" rot="16200000">
            <a:off x="58874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0" name="かっこ…"/>
          <p:cNvSpPr txBox="1"/>
          <p:nvPr/>
        </p:nvSpPr>
        <p:spPr>
          <a:xfrm>
            <a:off x="72943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31" name="Arrow"/>
          <p:cNvSpPr/>
          <p:nvPr/>
        </p:nvSpPr>
        <p:spPr>
          <a:xfrm flipH="1" rot="16200000">
            <a:off x="75127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034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035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036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37" name="Arrow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8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39" name="Arrow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0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0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048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049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050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051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2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053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0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"/>
          <p:cNvGrpSpPr/>
          <p:nvPr/>
        </p:nvGrpSpPr>
        <p:grpSpPr>
          <a:xfrm>
            <a:off x="848296" y="2453087"/>
            <a:ext cx="3071470" cy="4847426"/>
            <a:chOff x="0" y="0"/>
            <a:chExt cx="3071469" cy="4847425"/>
          </a:xfrm>
        </p:grpSpPr>
        <p:pic>
          <p:nvPicPr>
            <p:cNvPr id="28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1225" y="968134"/>
              <a:ext cx="2486085" cy="3879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0" name="IchigoDake"/>
            <p:cNvSpPr txBox="1"/>
            <p:nvPr/>
          </p:nvSpPr>
          <p:spPr>
            <a:xfrm>
              <a:off x="0" y="370891"/>
              <a:ext cx="30714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IchigoDake</a:t>
              </a:r>
            </a:p>
          </p:txBody>
        </p:sp>
        <p:sp>
          <p:nvSpPr>
            <p:cNvPr id="291" name="いちごだけ"/>
            <p:cNvSpPr txBox="1"/>
            <p:nvPr/>
          </p:nvSpPr>
          <p:spPr>
            <a:xfrm>
              <a:off x="716584" y="-1"/>
              <a:ext cx="16383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いちごだけ</a:t>
              </a:r>
            </a:p>
          </p:txBody>
        </p:sp>
      </p:grpSp>
      <p:sp>
        <p:nvSpPr>
          <p:cNvPr id="293" name="+"/>
          <p:cNvSpPr txBox="1"/>
          <p:nvPr/>
        </p:nvSpPr>
        <p:spPr>
          <a:xfrm>
            <a:off x="5290581" y="5055722"/>
            <a:ext cx="4837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303" name="Group"/>
          <p:cNvGrpSpPr/>
          <p:nvPr/>
        </p:nvGrpSpPr>
        <p:grpSpPr>
          <a:xfrm>
            <a:off x="6142407" y="2187077"/>
            <a:ext cx="6821901" cy="5560166"/>
            <a:chOff x="0" y="0"/>
            <a:chExt cx="6821899" cy="5560165"/>
          </a:xfrm>
        </p:grpSpPr>
        <p:sp>
          <p:nvSpPr>
            <p:cNvPr id="294" name="IchigoDyhook"/>
            <p:cNvSpPr txBox="1"/>
            <p:nvPr/>
          </p:nvSpPr>
          <p:spPr>
            <a:xfrm>
              <a:off x="1049981" y="368300"/>
              <a:ext cx="3707436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IchigoDyhook</a:t>
              </a:r>
            </a:p>
          </p:txBody>
        </p:sp>
        <p:sp>
          <p:nvSpPr>
            <p:cNvPr id="295" name="いちごだいふく"/>
            <p:cNvSpPr txBox="1"/>
            <p:nvPr/>
          </p:nvSpPr>
          <p:spPr>
            <a:xfrm>
              <a:off x="1779749" y="-1"/>
              <a:ext cx="22479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いちごだいふく</a:t>
              </a:r>
            </a:p>
          </p:txBody>
        </p:sp>
        <p:grpSp>
          <p:nvGrpSpPr>
            <p:cNvPr id="302" name="Group"/>
            <p:cNvGrpSpPr/>
            <p:nvPr/>
          </p:nvGrpSpPr>
          <p:grpSpPr>
            <a:xfrm>
              <a:off x="0" y="812123"/>
              <a:ext cx="6821900" cy="4748043"/>
              <a:chOff x="0" y="0"/>
              <a:chExt cx="6821899" cy="4748041"/>
            </a:xfrm>
          </p:grpSpPr>
          <p:grpSp>
            <p:nvGrpSpPr>
              <p:cNvPr id="300" name="Group"/>
              <p:cNvGrpSpPr/>
              <p:nvPr/>
            </p:nvGrpSpPr>
            <p:grpSpPr>
              <a:xfrm>
                <a:off x="0" y="0"/>
                <a:ext cx="6821900" cy="4748042"/>
                <a:chOff x="0" y="0"/>
                <a:chExt cx="6821899" cy="4748041"/>
              </a:xfrm>
            </p:grpSpPr>
            <p:pic>
              <p:nvPicPr>
                <p:cNvPr id="29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821900" cy="47480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824267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935352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4883925" y="868991"/>
                  <a:ext cx="91427" cy="857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01" name="Rectangle"/>
              <p:cNvSpPr/>
              <p:nvPr/>
            </p:nvSpPr>
            <p:spPr>
              <a:xfrm>
                <a:off x="2061003" y="687093"/>
                <a:ext cx="1949961" cy="1118558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0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062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063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4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5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6" name="じぶんキャラのいちに、なにかあれば、おわる（END）"/>
          <p:cNvSpPr txBox="1"/>
          <p:nvPr/>
        </p:nvSpPr>
        <p:spPr>
          <a:xfrm>
            <a:off x="874049" y="6183676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067" name="さいしょだけ（セットアップ）"/>
          <p:cNvSpPr txBox="1"/>
          <p:nvPr/>
        </p:nvSpPr>
        <p:spPr>
          <a:xfrm>
            <a:off x="6957349" y="1664923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068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69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0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1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2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073" name="ループ"/>
          <p:cNvSpPr txBox="1"/>
          <p:nvPr/>
        </p:nvSpPr>
        <p:spPr>
          <a:xfrm>
            <a:off x="11554749" y="543014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6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7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8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079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0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1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082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3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4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5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086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7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8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089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90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91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092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3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4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5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96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099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10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04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101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2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3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107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10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12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0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115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11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20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1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CLT:CLS:X=15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?TICK():END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123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12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129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2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136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13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143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144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